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13F"/>
    <a:srgbClr val="EF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6CCDEB63-1CE4-4B85-9A03-1C4C43E4F938}"/>
              </a:ext>
            </a:extLst>
          </p:cNvPr>
          <p:cNvGrpSpPr/>
          <p:nvPr userDrawn="1"/>
        </p:nvGrpSpPr>
        <p:grpSpPr>
          <a:xfrm>
            <a:off x="-342899" y="0"/>
            <a:ext cx="12649200" cy="7048500"/>
            <a:chOff x="-342899" y="0"/>
            <a:chExt cx="12649200" cy="7048500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F036201-F165-4F28-A7ED-5C1DC1BA9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3" t="23202" r="10701" b="10946"/>
            <a:stretch/>
          </p:blipFill>
          <p:spPr>
            <a:xfrm>
              <a:off x="-342899" y="0"/>
              <a:ext cx="12649200" cy="7048500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E50DA3C-BEEF-4C9B-A5E9-DC9F1A62D2F7}"/>
                </a:ext>
              </a:extLst>
            </p:cNvPr>
            <p:cNvSpPr/>
            <p:nvPr/>
          </p:nvSpPr>
          <p:spPr>
            <a:xfrm>
              <a:off x="-342899" y="0"/>
              <a:ext cx="12534899" cy="5019772"/>
            </a:xfrm>
            <a:prstGeom prst="rect">
              <a:avLst/>
            </a:prstGeom>
            <a:gradFill>
              <a:gsLst>
                <a:gs pos="0">
                  <a:srgbClr val="F4313F"/>
                </a:gs>
                <a:gs pos="100000">
                  <a:srgbClr val="F4313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DA598E90-0531-4FDB-9D4E-F60DC62E9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4313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6" r="1"/>
          <a:stretch/>
        </p:blipFill>
        <p:spPr>
          <a:xfrm>
            <a:off x="5253757" y="3555201"/>
            <a:ext cx="12461885" cy="269288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172A191-243A-4BF2-99B9-6FA9538424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5307641"/>
            <a:ext cx="4354271" cy="105857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806A492-1E93-4588-896A-A6DF803462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/>
          <a:stretch/>
        </p:blipFill>
        <p:spPr>
          <a:xfrm>
            <a:off x="-7884059" y="1565352"/>
            <a:ext cx="20678976" cy="269288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FDD0756-8570-470A-B3D1-0ACB9676CE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3375" y="861278"/>
            <a:ext cx="6205250" cy="211152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81EA585-D785-49E7-A9C2-4E59133CEA7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315" y="2657282"/>
            <a:ext cx="1607207" cy="5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6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6CCDEB63-1CE4-4B85-9A03-1C4C43E4F938}"/>
              </a:ext>
            </a:extLst>
          </p:cNvPr>
          <p:cNvGrpSpPr/>
          <p:nvPr userDrawn="1"/>
        </p:nvGrpSpPr>
        <p:grpSpPr>
          <a:xfrm>
            <a:off x="-342899" y="0"/>
            <a:ext cx="12649200" cy="7048500"/>
            <a:chOff x="-342899" y="0"/>
            <a:chExt cx="12649200" cy="7048500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F036201-F165-4F28-A7ED-5C1DC1BA9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3" t="23202" r="10701" b="10946"/>
            <a:stretch/>
          </p:blipFill>
          <p:spPr>
            <a:xfrm>
              <a:off x="-342899" y="0"/>
              <a:ext cx="12649200" cy="7048500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E50DA3C-BEEF-4C9B-A5E9-DC9F1A62D2F7}"/>
                </a:ext>
              </a:extLst>
            </p:cNvPr>
            <p:cNvSpPr/>
            <p:nvPr/>
          </p:nvSpPr>
          <p:spPr>
            <a:xfrm>
              <a:off x="-342899" y="0"/>
              <a:ext cx="12534899" cy="5019772"/>
            </a:xfrm>
            <a:prstGeom prst="rect">
              <a:avLst/>
            </a:prstGeom>
            <a:gradFill>
              <a:gsLst>
                <a:gs pos="0">
                  <a:srgbClr val="F4313F"/>
                </a:gs>
                <a:gs pos="100000">
                  <a:srgbClr val="F4313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DA598E90-0531-4FDB-9D4E-F60DC62E9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4313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6" r="1"/>
          <a:stretch/>
        </p:blipFill>
        <p:spPr>
          <a:xfrm>
            <a:off x="5253757" y="3555201"/>
            <a:ext cx="12461885" cy="269288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806A492-1E93-4588-896A-A6DF803462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/>
          <a:stretch/>
        </p:blipFill>
        <p:spPr>
          <a:xfrm>
            <a:off x="-7884059" y="1565352"/>
            <a:ext cx="20678976" cy="269288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CBE550A-EB9B-4299-A744-2E5F925FDD14}"/>
              </a:ext>
            </a:extLst>
          </p:cNvPr>
          <p:cNvSpPr/>
          <p:nvPr userDrawn="1"/>
        </p:nvSpPr>
        <p:spPr>
          <a:xfrm>
            <a:off x="5672520" y="1031005"/>
            <a:ext cx="54641" cy="937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8DE7857-C338-492B-A7AE-4FC213CBDA0A}"/>
              </a:ext>
            </a:extLst>
          </p:cNvPr>
          <p:cNvGrpSpPr/>
          <p:nvPr userDrawn="1"/>
        </p:nvGrpSpPr>
        <p:grpSpPr>
          <a:xfrm>
            <a:off x="5845352" y="1016728"/>
            <a:ext cx="3972091" cy="965664"/>
            <a:chOff x="5797049" y="666494"/>
            <a:chExt cx="3323491" cy="80798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0C288E6-46B6-4F06-989C-EFBA1F58E2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049" y="666495"/>
              <a:ext cx="3323491" cy="807980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CAE696E7-7088-49AF-9DE8-0D76A82872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630"/>
            <a:stretch/>
          </p:blipFill>
          <p:spPr>
            <a:xfrm>
              <a:off x="5797050" y="666494"/>
              <a:ext cx="1175533" cy="807980"/>
            </a:xfrm>
            <a:prstGeom prst="rect">
              <a:avLst/>
            </a:prstGeom>
          </p:spPr>
        </p:pic>
      </p:grpSp>
      <p:pic>
        <p:nvPicPr>
          <p:cNvPr id="20" name="Gráfico 19">
            <a:extLst>
              <a:ext uri="{FF2B5EF4-FFF2-40B4-BE49-F238E27FC236}">
                <a16:creationId xmlns:a16="http://schemas.microsoft.com/office/drawing/2014/main" id="{66DA8E66-5A26-4084-8D8A-E78665EB2E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4231" y="975511"/>
            <a:ext cx="3080098" cy="104809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F86EBB3-1802-40C5-B405-4DE65F9BCDC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315" y="2657282"/>
            <a:ext cx="1607207" cy="5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991495E-22D3-46ED-ACDA-9FEDE7ED5B25}"/>
              </a:ext>
            </a:extLst>
          </p:cNvPr>
          <p:cNvCxnSpPr>
            <a:cxnSpLocks/>
          </p:cNvCxnSpPr>
          <p:nvPr userDrawn="1"/>
        </p:nvCxnSpPr>
        <p:spPr>
          <a:xfrm>
            <a:off x="12103721" y="2382491"/>
            <a:ext cx="0" cy="4507524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7DE0BE7-08CF-422B-87FB-0F64EEC00AB3}"/>
              </a:ext>
            </a:extLst>
          </p:cNvPr>
          <p:cNvCxnSpPr>
            <a:cxnSpLocks/>
          </p:cNvCxnSpPr>
          <p:nvPr userDrawn="1"/>
        </p:nvCxnSpPr>
        <p:spPr>
          <a:xfrm>
            <a:off x="12033072" y="2622814"/>
            <a:ext cx="0" cy="4267201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2E3146F-5333-431F-BAC0-DCE61E880500}"/>
              </a:ext>
            </a:extLst>
          </p:cNvPr>
          <p:cNvCxnSpPr>
            <a:cxnSpLocks/>
          </p:cNvCxnSpPr>
          <p:nvPr userDrawn="1"/>
        </p:nvCxnSpPr>
        <p:spPr>
          <a:xfrm>
            <a:off x="153180" y="146538"/>
            <a:ext cx="0" cy="4507524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5FDC0F3-14AE-4D75-ABBF-7F203BD7C8F7}"/>
              </a:ext>
            </a:extLst>
          </p:cNvPr>
          <p:cNvCxnSpPr>
            <a:cxnSpLocks/>
          </p:cNvCxnSpPr>
          <p:nvPr userDrawn="1"/>
        </p:nvCxnSpPr>
        <p:spPr>
          <a:xfrm>
            <a:off x="223518" y="146538"/>
            <a:ext cx="0" cy="4267201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CECA85-A73B-46F5-9846-2AC5C0B1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825625"/>
            <a:ext cx="113284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A78302-6DE7-4499-8C12-A15F8D06493E}"/>
              </a:ext>
            </a:extLst>
          </p:cNvPr>
          <p:cNvSpPr/>
          <p:nvPr userDrawn="1"/>
        </p:nvSpPr>
        <p:spPr>
          <a:xfrm>
            <a:off x="0" y="0"/>
            <a:ext cx="12192000" cy="976863"/>
          </a:xfrm>
          <a:prstGeom prst="rect">
            <a:avLst/>
          </a:prstGeom>
          <a:solidFill>
            <a:srgbClr val="F4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0E3EBF-93C5-475A-9B7E-DB1FE49EE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0680" cy="97686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C5EE5F4-F65A-4800-93D4-4C8032206BAC}"/>
              </a:ext>
            </a:extLst>
          </p:cNvPr>
          <p:cNvSpPr/>
          <p:nvPr userDrawn="1"/>
        </p:nvSpPr>
        <p:spPr>
          <a:xfrm>
            <a:off x="0" y="6391431"/>
            <a:ext cx="12192000" cy="498584"/>
          </a:xfrm>
          <a:prstGeom prst="rect">
            <a:avLst/>
          </a:prstGeom>
          <a:solidFill>
            <a:srgbClr val="F4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99F271-ABAD-47B6-8876-CA47ED83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53" y="107937"/>
            <a:ext cx="10623974" cy="80459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DCDE2B2-7108-46D1-A5F3-E54DD5B7C320}"/>
              </a:ext>
            </a:extLst>
          </p:cNvPr>
          <p:cNvGrpSpPr/>
          <p:nvPr userDrawn="1"/>
        </p:nvGrpSpPr>
        <p:grpSpPr>
          <a:xfrm>
            <a:off x="10527105" y="6460652"/>
            <a:ext cx="1481380" cy="360142"/>
            <a:chOff x="10517580" y="6447946"/>
            <a:chExt cx="1481380" cy="360142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F3530BF-6877-4C02-A4DA-F2C2F50178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580" y="6447947"/>
              <a:ext cx="1481380" cy="360141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1247500-A734-491C-A0F7-BB0ED206A1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55"/>
            <a:stretch/>
          </p:blipFill>
          <p:spPr>
            <a:xfrm>
              <a:off x="10517580" y="6447946"/>
              <a:ext cx="525070" cy="360141"/>
            </a:xfrm>
            <a:prstGeom prst="rect">
              <a:avLst/>
            </a:prstGeom>
          </p:spPr>
        </p:pic>
      </p:grpSp>
      <p:pic>
        <p:nvPicPr>
          <p:cNvPr id="23" name="Gráfico 22">
            <a:extLst>
              <a:ext uri="{FF2B5EF4-FFF2-40B4-BE49-F238E27FC236}">
                <a16:creationId xmlns:a16="http://schemas.microsoft.com/office/drawing/2014/main" id="{F214EAF3-AF22-440B-83DC-A557F62C08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902" y="6529139"/>
            <a:ext cx="2445898" cy="2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67FC8A5-1624-41A2-8F24-6AED1A2CA1AD}"/>
              </a:ext>
            </a:extLst>
          </p:cNvPr>
          <p:cNvCxnSpPr>
            <a:cxnSpLocks/>
          </p:cNvCxnSpPr>
          <p:nvPr userDrawn="1"/>
        </p:nvCxnSpPr>
        <p:spPr>
          <a:xfrm>
            <a:off x="12103721" y="2382491"/>
            <a:ext cx="0" cy="4507524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149C448-2D8D-45E2-BDEE-D9491B707644}"/>
              </a:ext>
            </a:extLst>
          </p:cNvPr>
          <p:cNvCxnSpPr>
            <a:cxnSpLocks/>
          </p:cNvCxnSpPr>
          <p:nvPr userDrawn="1"/>
        </p:nvCxnSpPr>
        <p:spPr>
          <a:xfrm>
            <a:off x="12033072" y="2622814"/>
            <a:ext cx="0" cy="4267201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9FA0C02-201A-4940-9BC7-A350DEEBD0D5}"/>
              </a:ext>
            </a:extLst>
          </p:cNvPr>
          <p:cNvCxnSpPr>
            <a:cxnSpLocks/>
          </p:cNvCxnSpPr>
          <p:nvPr userDrawn="1"/>
        </p:nvCxnSpPr>
        <p:spPr>
          <a:xfrm>
            <a:off x="153180" y="146538"/>
            <a:ext cx="0" cy="4507524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5B4C980-94D4-4EAA-8AD8-0FED5D06EA17}"/>
              </a:ext>
            </a:extLst>
          </p:cNvPr>
          <p:cNvCxnSpPr>
            <a:cxnSpLocks/>
          </p:cNvCxnSpPr>
          <p:nvPr userDrawn="1"/>
        </p:nvCxnSpPr>
        <p:spPr>
          <a:xfrm>
            <a:off x="223518" y="146538"/>
            <a:ext cx="0" cy="4267201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47C16B-963B-4662-9652-112E7639CF62}"/>
              </a:ext>
            </a:extLst>
          </p:cNvPr>
          <p:cNvSpPr/>
          <p:nvPr userDrawn="1"/>
        </p:nvSpPr>
        <p:spPr>
          <a:xfrm>
            <a:off x="0" y="0"/>
            <a:ext cx="12192000" cy="976863"/>
          </a:xfrm>
          <a:prstGeom prst="rect">
            <a:avLst/>
          </a:prstGeom>
          <a:solidFill>
            <a:srgbClr val="F4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DED2F6B-2150-4FFB-BDC1-E1F1AA002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0680" cy="97686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A9908-388E-40B0-A4A5-88C5839CD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76AF8D-7A40-42FD-A25C-69711E955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83040321-F1A2-4857-954F-427CFAFA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53" y="107937"/>
            <a:ext cx="10623974" cy="80459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0923624-1B4F-4AE8-8BFF-5CCCF064B58E}"/>
              </a:ext>
            </a:extLst>
          </p:cNvPr>
          <p:cNvSpPr/>
          <p:nvPr userDrawn="1"/>
        </p:nvSpPr>
        <p:spPr>
          <a:xfrm>
            <a:off x="0" y="6391431"/>
            <a:ext cx="12192000" cy="498584"/>
          </a:xfrm>
          <a:prstGeom prst="rect">
            <a:avLst/>
          </a:prstGeom>
          <a:solidFill>
            <a:srgbClr val="F4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FC789D0-865A-40A9-893E-B91A545DFD68}"/>
              </a:ext>
            </a:extLst>
          </p:cNvPr>
          <p:cNvGrpSpPr/>
          <p:nvPr userDrawn="1"/>
        </p:nvGrpSpPr>
        <p:grpSpPr>
          <a:xfrm>
            <a:off x="10527105" y="6460652"/>
            <a:ext cx="1481380" cy="360142"/>
            <a:chOff x="10517580" y="6447946"/>
            <a:chExt cx="1481380" cy="360142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C365CD4F-D9EB-4D31-8BBE-617AA42B61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580" y="6447947"/>
              <a:ext cx="1481380" cy="360141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10412E5B-AFE2-4C56-AC30-113699232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55"/>
            <a:stretch/>
          </p:blipFill>
          <p:spPr>
            <a:xfrm>
              <a:off x="10517580" y="6447946"/>
              <a:ext cx="525070" cy="360141"/>
            </a:xfrm>
            <a:prstGeom prst="rect">
              <a:avLst/>
            </a:prstGeom>
          </p:spPr>
        </p:pic>
      </p:grpSp>
      <p:pic>
        <p:nvPicPr>
          <p:cNvPr id="38" name="Gráfico 37">
            <a:extLst>
              <a:ext uri="{FF2B5EF4-FFF2-40B4-BE49-F238E27FC236}">
                <a16:creationId xmlns:a16="http://schemas.microsoft.com/office/drawing/2014/main" id="{C2CEB7AB-17BA-48C7-B09A-3EB195893B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902" y="6529139"/>
            <a:ext cx="2445898" cy="2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8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B7CC2AF-407A-47C7-9781-2AE8A581570A}"/>
              </a:ext>
            </a:extLst>
          </p:cNvPr>
          <p:cNvCxnSpPr>
            <a:cxnSpLocks/>
          </p:cNvCxnSpPr>
          <p:nvPr userDrawn="1"/>
        </p:nvCxnSpPr>
        <p:spPr>
          <a:xfrm>
            <a:off x="12103721" y="2382491"/>
            <a:ext cx="0" cy="4507524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63812D6-829A-4835-8C1B-95962B98841C}"/>
              </a:ext>
            </a:extLst>
          </p:cNvPr>
          <p:cNvCxnSpPr>
            <a:cxnSpLocks/>
          </p:cNvCxnSpPr>
          <p:nvPr userDrawn="1"/>
        </p:nvCxnSpPr>
        <p:spPr>
          <a:xfrm>
            <a:off x="12033072" y="2622814"/>
            <a:ext cx="0" cy="4267201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7BE001F-D611-495B-9698-0E39C3ED649F}"/>
              </a:ext>
            </a:extLst>
          </p:cNvPr>
          <p:cNvCxnSpPr>
            <a:cxnSpLocks/>
          </p:cNvCxnSpPr>
          <p:nvPr userDrawn="1"/>
        </p:nvCxnSpPr>
        <p:spPr>
          <a:xfrm>
            <a:off x="153180" y="146538"/>
            <a:ext cx="0" cy="4507524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426482F-DF7C-4D48-A8D9-28343359E329}"/>
              </a:ext>
            </a:extLst>
          </p:cNvPr>
          <p:cNvCxnSpPr>
            <a:cxnSpLocks/>
          </p:cNvCxnSpPr>
          <p:nvPr userDrawn="1"/>
        </p:nvCxnSpPr>
        <p:spPr>
          <a:xfrm>
            <a:off x="223518" y="146538"/>
            <a:ext cx="0" cy="4267201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BF1D32E-D2C0-462D-9C65-CA1A80EBAB36}"/>
              </a:ext>
            </a:extLst>
          </p:cNvPr>
          <p:cNvSpPr/>
          <p:nvPr userDrawn="1"/>
        </p:nvSpPr>
        <p:spPr>
          <a:xfrm>
            <a:off x="0" y="0"/>
            <a:ext cx="12192000" cy="976863"/>
          </a:xfrm>
          <a:prstGeom prst="rect">
            <a:avLst/>
          </a:prstGeom>
          <a:solidFill>
            <a:srgbClr val="F4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ECEF1FC-C069-4AC6-8A1F-694AEC99F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0680" cy="976863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86C4AB-2CE6-4E9E-BF8C-D62957B5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0F45FC-4E74-475A-8B53-8FF042818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456E77-CF8C-4E7A-8E29-0A047710F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3E22FA-7E22-465E-90CB-6D3D7E153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01F57664-B0BD-4878-9CE9-5B87C9E1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53" y="107937"/>
            <a:ext cx="10623974" cy="80459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694ADC0-8876-4095-A5E8-1A54B17B0AD3}"/>
              </a:ext>
            </a:extLst>
          </p:cNvPr>
          <p:cNvSpPr/>
          <p:nvPr userDrawn="1"/>
        </p:nvSpPr>
        <p:spPr>
          <a:xfrm>
            <a:off x="0" y="6391431"/>
            <a:ext cx="12192000" cy="498584"/>
          </a:xfrm>
          <a:prstGeom prst="rect">
            <a:avLst/>
          </a:prstGeom>
          <a:solidFill>
            <a:srgbClr val="F4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100CB8C-5508-48E8-9189-469065B44BC6}"/>
              </a:ext>
            </a:extLst>
          </p:cNvPr>
          <p:cNvGrpSpPr/>
          <p:nvPr userDrawn="1"/>
        </p:nvGrpSpPr>
        <p:grpSpPr>
          <a:xfrm>
            <a:off x="10527105" y="6460652"/>
            <a:ext cx="1481380" cy="360142"/>
            <a:chOff x="10517580" y="6447946"/>
            <a:chExt cx="1481380" cy="360142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6A750066-7589-40D2-A0A9-E207ACAF5E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580" y="6447947"/>
              <a:ext cx="1481380" cy="360141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5430F2B2-D9E2-4842-9EE8-960792FA20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55"/>
            <a:stretch/>
          </p:blipFill>
          <p:spPr>
            <a:xfrm>
              <a:off x="10517580" y="6447946"/>
              <a:ext cx="525070" cy="360141"/>
            </a:xfrm>
            <a:prstGeom prst="rect">
              <a:avLst/>
            </a:prstGeom>
          </p:spPr>
        </p:pic>
      </p:grpSp>
      <p:pic>
        <p:nvPicPr>
          <p:cNvPr id="40" name="Gráfico 39">
            <a:extLst>
              <a:ext uri="{FF2B5EF4-FFF2-40B4-BE49-F238E27FC236}">
                <a16:creationId xmlns:a16="http://schemas.microsoft.com/office/drawing/2014/main" id="{D8AB7580-48E4-4BE6-9241-F9D3CE444F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902" y="6529139"/>
            <a:ext cx="2445898" cy="2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7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45C7FC0-3F49-4EDA-8507-0BB914A1A866}"/>
              </a:ext>
            </a:extLst>
          </p:cNvPr>
          <p:cNvCxnSpPr>
            <a:cxnSpLocks/>
          </p:cNvCxnSpPr>
          <p:nvPr userDrawn="1"/>
        </p:nvCxnSpPr>
        <p:spPr>
          <a:xfrm>
            <a:off x="12103721" y="2382491"/>
            <a:ext cx="0" cy="4507524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B568C71-D9F4-425F-B27E-36DEB2661D34}"/>
              </a:ext>
            </a:extLst>
          </p:cNvPr>
          <p:cNvCxnSpPr>
            <a:cxnSpLocks/>
          </p:cNvCxnSpPr>
          <p:nvPr userDrawn="1"/>
        </p:nvCxnSpPr>
        <p:spPr>
          <a:xfrm>
            <a:off x="12033072" y="2622814"/>
            <a:ext cx="0" cy="4267201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617F4A1-A12D-411C-935C-EB9FDA0CDB49}"/>
              </a:ext>
            </a:extLst>
          </p:cNvPr>
          <p:cNvCxnSpPr>
            <a:cxnSpLocks/>
          </p:cNvCxnSpPr>
          <p:nvPr userDrawn="1"/>
        </p:nvCxnSpPr>
        <p:spPr>
          <a:xfrm>
            <a:off x="153180" y="146538"/>
            <a:ext cx="0" cy="4507524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AE373DA-DA3E-4606-893E-7B3D77D89584}"/>
              </a:ext>
            </a:extLst>
          </p:cNvPr>
          <p:cNvCxnSpPr>
            <a:cxnSpLocks/>
          </p:cNvCxnSpPr>
          <p:nvPr userDrawn="1"/>
        </p:nvCxnSpPr>
        <p:spPr>
          <a:xfrm>
            <a:off x="223518" y="146538"/>
            <a:ext cx="0" cy="4267201"/>
          </a:xfrm>
          <a:prstGeom prst="line">
            <a:avLst/>
          </a:prstGeom>
          <a:ln w="19050">
            <a:solidFill>
              <a:srgbClr val="F4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03CA168-E696-407E-9494-19FFC8C07444}"/>
              </a:ext>
            </a:extLst>
          </p:cNvPr>
          <p:cNvSpPr/>
          <p:nvPr userDrawn="1"/>
        </p:nvSpPr>
        <p:spPr>
          <a:xfrm>
            <a:off x="0" y="0"/>
            <a:ext cx="12192000" cy="976863"/>
          </a:xfrm>
          <a:prstGeom prst="rect">
            <a:avLst/>
          </a:prstGeom>
          <a:solidFill>
            <a:srgbClr val="F4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10977D2-BF42-4740-9566-55A3A41C37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0680" cy="976863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16DB4632-2739-42A3-853C-3084660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53" y="107937"/>
            <a:ext cx="10623974" cy="80459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F1D57DD-FCBD-4C91-ACD8-B4FF6D3D7AD7}"/>
              </a:ext>
            </a:extLst>
          </p:cNvPr>
          <p:cNvSpPr/>
          <p:nvPr userDrawn="1"/>
        </p:nvSpPr>
        <p:spPr>
          <a:xfrm>
            <a:off x="0" y="6391431"/>
            <a:ext cx="12192000" cy="498584"/>
          </a:xfrm>
          <a:prstGeom prst="rect">
            <a:avLst/>
          </a:prstGeom>
          <a:solidFill>
            <a:srgbClr val="F43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717916EF-54EE-4443-9C98-09C877DD2031}"/>
              </a:ext>
            </a:extLst>
          </p:cNvPr>
          <p:cNvGrpSpPr/>
          <p:nvPr userDrawn="1"/>
        </p:nvGrpSpPr>
        <p:grpSpPr>
          <a:xfrm>
            <a:off x="10527105" y="6460652"/>
            <a:ext cx="1481380" cy="360142"/>
            <a:chOff x="10517580" y="6447946"/>
            <a:chExt cx="1481380" cy="360142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D124952E-A3BD-4952-91C4-074A8D2498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580" y="6447947"/>
              <a:ext cx="1481380" cy="360141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22860BB5-E408-4C10-BA91-F0BCCC6306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55"/>
            <a:stretch/>
          </p:blipFill>
          <p:spPr>
            <a:xfrm>
              <a:off x="10517580" y="6447946"/>
              <a:ext cx="525070" cy="360141"/>
            </a:xfrm>
            <a:prstGeom prst="rect">
              <a:avLst/>
            </a:prstGeom>
          </p:spPr>
        </p:pic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6328F10F-5D00-4556-B78D-F7D62EAB77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902" y="6529139"/>
            <a:ext cx="2445898" cy="2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5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68F3D-394B-4533-8B8D-C9439FD2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90952B-63D9-4AA6-8E5D-0007AACC7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C1BE0-FA0A-42BD-ABD2-F70EF51D2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F26E-DCE4-4082-B414-7EA331E71D11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F5D58-B74B-414C-8561-B5DDDF5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FCA16-7F3A-4999-8967-D5B0D1D27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E9D9-760D-456A-9F92-8511FBB1BE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8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9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A134A77-841A-402E-B354-054347B79DA9}"/>
              </a:ext>
            </a:extLst>
          </p:cNvPr>
          <p:cNvSpPr/>
          <p:nvPr/>
        </p:nvSpPr>
        <p:spPr>
          <a:xfrm>
            <a:off x="1540042" y="3373193"/>
            <a:ext cx="9295694" cy="3216946"/>
          </a:xfrm>
          <a:prstGeom prst="roundRect">
            <a:avLst>
              <a:gd name="adj" fmla="val 7212"/>
            </a:avLst>
          </a:prstGeom>
          <a:solidFill>
            <a:schemeClr val="bg1"/>
          </a:solidFill>
          <a:ln>
            <a:noFill/>
          </a:ln>
          <a:effectLst>
            <a:outerShdw blurRad="50800" dist="152400" dir="270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dirty="0">
              <a:latin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EC8CB1-A6B4-475F-92A2-DA55AD2F4DDC}"/>
              </a:ext>
            </a:extLst>
          </p:cNvPr>
          <p:cNvSpPr txBox="1">
            <a:spLocks/>
          </p:cNvSpPr>
          <p:nvPr/>
        </p:nvSpPr>
        <p:spPr>
          <a:xfrm>
            <a:off x="1701834" y="3927243"/>
            <a:ext cx="8972111" cy="11612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b="1" dirty="0">
                <a:solidFill>
                  <a:srgbClr val="F43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Título de Comunicación, </a:t>
            </a:r>
            <a:r>
              <a:rPr lang="es-ES_tradnl" sz="2800" b="1" dirty="0">
                <a:solidFill>
                  <a:srgbClr val="F43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el texto como la caja son editables</a:t>
            </a:r>
            <a:endParaRPr lang="es-ES_tradnl" sz="5400" b="1" dirty="0">
              <a:solidFill>
                <a:srgbClr val="F43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DBF0065-AFF7-4D4F-AE76-403EE332183E}"/>
              </a:ext>
            </a:extLst>
          </p:cNvPr>
          <p:cNvSpPr txBox="1">
            <a:spLocks/>
          </p:cNvSpPr>
          <p:nvPr/>
        </p:nvSpPr>
        <p:spPr>
          <a:xfrm>
            <a:off x="1893045" y="5415354"/>
            <a:ext cx="8589688" cy="8479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3200" dirty="0">
                <a:solidFill>
                  <a:srgbClr val="F4313F">
                    <a:alpha val="60000"/>
                  </a:srgbClr>
                </a:solidFill>
              </a:rPr>
              <a:t>Ponente, fecha o cualquier texto necesario</a:t>
            </a:r>
          </a:p>
        </p:txBody>
      </p:sp>
    </p:spTree>
    <p:extLst>
      <p:ext uri="{BB962C8B-B14F-4D97-AF65-F5344CB8AC3E}">
        <p14:creationId xmlns:p14="http://schemas.microsoft.com/office/powerpoint/2010/main" val="225797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512631D4-FFCD-44A7-8E6A-5F39459D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Título de la diapositiva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4B9C232-5F7B-4D56-9089-CEA15E21E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Haga clic para agregar el texto, gráficos o la </a:t>
            </a:r>
            <a:r>
              <a:rPr lang="es-ES" dirty="0" err="1"/>
              <a:t>info</a:t>
            </a:r>
            <a:r>
              <a:rPr lang="es-ES" dirty="0"/>
              <a:t> necesaria.</a:t>
            </a:r>
          </a:p>
          <a:p>
            <a:pPr marL="0" indent="0">
              <a:buNone/>
            </a:pPr>
            <a:r>
              <a:rPr lang="es-ES" dirty="0"/>
              <a:t>Hay que tener en cuenta el tamaño del texto para que no pierda legibilidad.</a:t>
            </a:r>
          </a:p>
          <a:p>
            <a:pPr marL="0" indent="0">
              <a:buNone/>
            </a:pPr>
            <a:r>
              <a:rPr lang="es-ES" sz="2000" dirty="0"/>
              <a:t>Es aconsejable no usar un tamaño menor de 36 pt. para esta resolución de imagen. </a:t>
            </a:r>
          </a:p>
        </p:txBody>
      </p:sp>
    </p:spTree>
    <p:extLst>
      <p:ext uri="{BB962C8B-B14F-4D97-AF65-F5344CB8AC3E}">
        <p14:creationId xmlns:p14="http://schemas.microsoft.com/office/powerpoint/2010/main" val="255138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Título de la diapositiva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Rosas Hernández</dc:creator>
  <cp:lastModifiedBy>Francisco Javier Rosas Hernández</cp:lastModifiedBy>
  <cp:revision>15</cp:revision>
  <dcterms:created xsi:type="dcterms:W3CDTF">2021-04-14T17:28:12Z</dcterms:created>
  <dcterms:modified xsi:type="dcterms:W3CDTF">2021-04-20T09:01:53Z</dcterms:modified>
</cp:coreProperties>
</file>